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5" r:id="rId6"/>
    <p:sldId id="260" r:id="rId7"/>
    <p:sldId id="267" r:id="rId8"/>
    <p:sldId id="266" r:id="rId9"/>
    <p:sldId id="275" r:id="rId10"/>
    <p:sldId id="276" r:id="rId11"/>
    <p:sldId id="270" r:id="rId12"/>
    <p:sldId id="271" r:id="rId13"/>
    <p:sldId id="262" r:id="rId14"/>
    <p:sldId id="269" r:id="rId15"/>
    <p:sldId id="272" r:id="rId16"/>
    <p:sldId id="273" r:id="rId17"/>
    <p:sldId id="277" r:id="rId18"/>
    <p:sldId id="261" r:id="rId19"/>
    <p:sldId id="263" r:id="rId20"/>
    <p:sldId id="27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91" autoAdjust="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75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39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61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22/11/2016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453409" y="2424023"/>
            <a:ext cx="7674004" cy="2146523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15250" y="3143341"/>
            <a:ext cx="635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16" y="1472166"/>
            <a:ext cx="7114850" cy="44467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162858" y="677720"/>
            <a:ext cx="2721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User Interface</a:t>
            </a:r>
          </a:p>
          <a:p>
            <a:endParaRPr lang="en-GB" sz="3200" dirty="0">
              <a:latin typeface="Moyko" panose="0200050608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29" y="1472166"/>
            <a:ext cx="7922092" cy="44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2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4595239" y="3109992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6350915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rizontal Scroll 1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1103737" y="652300"/>
            <a:ext cx="424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The Collector’s Building 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" y="2005245"/>
            <a:ext cx="6791853" cy="3910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24" y="944687"/>
            <a:ext cx="2776728" cy="277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" y="2005245"/>
            <a:ext cx="6798017" cy="39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5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orizontal Scroll 10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2" y="1238808"/>
            <a:ext cx="8594829" cy="4630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103740" y="631569"/>
            <a:ext cx="1917667" cy="60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Gun Guard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07" y="1238808"/>
            <a:ext cx="8532440" cy="4630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36" y="1238809"/>
            <a:ext cx="8594828" cy="463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9507037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64291" y="641020"/>
            <a:ext cx="273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9" y="1959128"/>
            <a:ext cx="7096539" cy="3991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50" y="1959128"/>
            <a:ext cx="7096539" cy="3991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94" y="870904"/>
            <a:ext cx="2776728" cy="27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 weapons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70235" y="5813994"/>
            <a:ext cx="260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</a:t>
            </a:r>
            <a:r>
              <a:rPr lang="en-GB" sz="2000" dirty="0" err="1">
                <a:latin typeface="Moyko" panose="02000506080000020004" pitchFamily="2" charset="0"/>
              </a:rPr>
              <a:t>Hadewij</a:t>
            </a:r>
            <a:endParaRPr lang="en-GB" sz="2000" dirty="0">
              <a:latin typeface="Moyko" panose="0200050608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4" y="2350094"/>
            <a:ext cx="5997612" cy="3663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4" y="2354807"/>
            <a:ext cx="5997612" cy="36639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69770" y="967912"/>
            <a:ext cx="3461249" cy="34626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92" y="967912"/>
            <a:ext cx="3470627" cy="34706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79148" y="959971"/>
            <a:ext cx="3461249" cy="34626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47" y="959971"/>
            <a:ext cx="3461249" cy="34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First Level ( The Heist 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9524109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3" y="2549677"/>
            <a:ext cx="6755774" cy="3539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12" y="844826"/>
            <a:ext cx="3293121" cy="3312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46" y="844826"/>
            <a:ext cx="3293122" cy="331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67" y="2549677"/>
            <a:ext cx="6763970" cy="35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-609900" y="635177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Bug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13" y="1343063"/>
            <a:ext cx="5194689" cy="47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5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Jail level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>
                <a:latin typeface="Moyko" panose="02000506080000020004" pitchFamily="2" charset="0"/>
              </a:rPr>
              <a:t>Animatie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werk</a:t>
            </a: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>
                <a:latin typeface="Moyko" panose="02000506080000020004" pitchFamily="2" charset="0"/>
              </a:rPr>
              <a:t>Betere</a:t>
            </a:r>
            <a:r>
              <a:rPr lang="en-GB" sz="2400" dirty="0">
                <a:latin typeface="Moyko" panose="02000506080000020004" pitchFamily="2" charset="0"/>
              </a:rPr>
              <a:t> AI </a:t>
            </a:r>
            <a:r>
              <a:rPr lang="en-GB" sz="2400" dirty="0" err="1">
                <a:latin typeface="Moyko" panose="02000506080000020004" pitchFamily="2" charset="0"/>
              </a:rPr>
              <a:t>voor</a:t>
            </a:r>
            <a:r>
              <a:rPr lang="en-GB" sz="2400" dirty="0">
                <a:latin typeface="Moyko" panose="02000506080000020004" pitchFamily="2" charset="0"/>
              </a:rPr>
              <a:t> de enemies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Sounds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19584" y="2006966"/>
            <a:ext cx="55676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flipH="1">
            <a:off x="1238272" y="695449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Planning </a:t>
            </a:r>
            <a:r>
              <a:rPr lang="en-GB" sz="3200" dirty="0" err="1">
                <a:latin typeface="Moyko" panose="02000506080000020004" pitchFamily="2" charset="0"/>
              </a:rPr>
              <a:t>en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uren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registratie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323165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en-US" altLang="en-US" sz="8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gyazo.com/c84d7e9998a9b82f7501aac36dde1d7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4253398"/>
            <a:ext cx="4550410" cy="17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379fbf99780f2998f52b287e1dc266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72" y="1381182"/>
            <a:ext cx="7512028" cy="272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Baskerville Old Face" panose="020206020805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yko" panose="02000506080000020004" pitchFamily="2" charset="0"/>
              </a:rPr>
              <a:t>- Het </a:t>
            </a:r>
            <a:r>
              <a:rPr lang="en-GB" sz="2000" dirty="0" err="1">
                <a:latin typeface="Moyko" panose="02000506080000020004" pitchFamily="2" charset="0"/>
              </a:rPr>
              <a:t>Verhaal</a:t>
            </a:r>
            <a:endParaRPr lang="en-GB" sz="2000" dirty="0">
              <a:latin typeface="Moyko" panose="02000506080000020004" pitchFamily="2" charset="0"/>
            </a:endParaRP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De Gameplay</a:t>
            </a:r>
          </a:p>
          <a:p>
            <a:pPr marL="342900" indent="-342900">
              <a:buFontTx/>
              <a:buChar char="-"/>
            </a:pPr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User interface</a:t>
            </a: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Asset Showcase</a:t>
            </a: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Bug report and Prototype</a:t>
            </a: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UML </a:t>
            </a:r>
          </a:p>
          <a:p>
            <a:pPr marL="342900" indent="-342900">
              <a:buFontTx/>
              <a:buChar char="-"/>
            </a:pPr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Wat </a:t>
            </a:r>
            <a:r>
              <a:rPr lang="en-GB" sz="2000" dirty="0" err="1">
                <a:latin typeface="Moyko" panose="02000506080000020004" pitchFamily="2" charset="0"/>
              </a:rPr>
              <a:t>moet</a:t>
            </a:r>
            <a:r>
              <a:rPr lang="en-GB" sz="2000" dirty="0">
                <a:latin typeface="Moyko" panose="02000506080000020004" pitchFamily="2" charset="0"/>
              </a:rPr>
              <a:t> </a:t>
            </a:r>
            <a:r>
              <a:rPr lang="en-GB" sz="2000" dirty="0" err="1">
                <a:latin typeface="Moyko" panose="02000506080000020004" pitchFamily="2" charset="0"/>
              </a:rPr>
              <a:t>er</a:t>
            </a:r>
            <a:r>
              <a:rPr lang="en-GB" sz="2000" dirty="0">
                <a:latin typeface="Moyko" panose="02000506080000020004" pitchFamily="2" charset="0"/>
              </a:rPr>
              <a:t> nog </a:t>
            </a:r>
            <a:r>
              <a:rPr lang="en-GB" sz="2000" dirty="0" err="1">
                <a:latin typeface="Moyko" panose="02000506080000020004" pitchFamily="2" charset="0"/>
              </a:rPr>
              <a:t>gebeuren</a:t>
            </a:r>
            <a:endParaRPr lang="en-GB" sz="20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Planning </a:t>
            </a:r>
            <a:r>
              <a:rPr lang="en-GB" sz="2000" dirty="0" err="1">
                <a:latin typeface="Moyko" panose="02000506080000020004" pitchFamily="2" charset="0"/>
              </a:rPr>
              <a:t>en</a:t>
            </a:r>
            <a:r>
              <a:rPr lang="en-GB" sz="2000" dirty="0">
                <a:latin typeface="Moyko" panose="02000506080000020004" pitchFamily="2" charset="0"/>
              </a:rPr>
              <a:t> </a:t>
            </a:r>
            <a:r>
              <a:rPr lang="en-GB" sz="2000" dirty="0" err="1">
                <a:latin typeface="Moyko" panose="02000506080000020004" pitchFamily="2" charset="0"/>
              </a:rPr>
              <a:t>uren</a:t>
            </a:r>
            <a:r>
              <a:rPr lang="en-GB" sz="2000" dirty="0">
                <a:latin typeface="Moyko" panose="02000506080000020004" pitchFamily="2" charset="0"/>
              </a:rPr>
              <a:t> </a:t>
            </a:r>
            <a:r>
              <a:rPr lang="en-GB" sz="2000" dirty="0" err="1">
                <a:latin typeface="Moyko" panose="02000506080000020004" pitchFamily="2" charset="0"/>
              </a:rPr>
              <a:t>registratie</a:t>
            </a:r>
            <a:endParaRPr lang="en-GB" sz="20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3"/>
            <a:ext cx="7255042" cy="51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69" y="2089999"/>
            <a:ext cx="6619684" cy="46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00" y="1045770"/>
            <a:ext cx="3778400" cy="5561910"/>
          </a:xfrm>
          <a:prstGeom prst="rect">
            <a:avLst/>
          </a:prstGeom>
        </p:spPr>
      </p:pic>
      <p:sp>
        <p:nvSpPr>
          <p:cNvPr id="3" name="Horizontal Scroll 2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flipH="1">
            <a:off x="946043" y="412645"/>
            <a:ext cx="2354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Collectibles</a:t>
            </a:r>
          </a:p>
          <a:p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47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142</Words>
  <Application>Microsoft Office PowerPoint</Application>
  <PresentationFormat>Widescreen</PresentationFormat>
  <Paragraphs>61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Baskerville Old Face</vt:lpstr>
      <vt:lpstr>Calibri</vt:lpstr>
      <vt:lpstr>Calibri Light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51</cp:revision>
  <dcterms:created xsi:type="dcterms:W3CDTF">2016-11-03T12:21:05Z</dcterms:created>
  <dcterms:modified xsi:type="dcterms:W3CDTF">2016-11-22T10:45:40Z</dcterms:modified>
</cp:coreProperties>
</file>